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F0CA-DD04-458F-A8DB-50236D39CD0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F38-DE0C-4B65-8E82-910C3ADE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F0CA-DD04-458F-A8DB-50236D39CD0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F38-DE0C-4B65-8E82-910C3ADE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F0CA-DD04-458F-A8DB-50236D39CD0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F38-DE0C-4B65-8E82-910C3ADE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F0CA-DD04-458F-A8DB-50236D39CD0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F38-DE0C-4B65-8E82-910C3ADE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F0CA-DD04-458F-A8DB-50236D39CD0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F38-DE0C-4B65-8E82-910C3ADE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F0CA-DD04-458F-A8DB-50236D39CD0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F38-DE0C-4B65-8E82-910C3ADE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F0CA-DD04-458F-A8DB-50236D39CD0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F38-DE0C-4B65-8E82-910C3ADE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F0CA-DD04-458F-A8DB-50236D39CD0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F38-DE0C-4B65-8E82-910C3ADE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F0CA-DD04-458F-A8DB-50236D39CD0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F38-DE0C-4B65-8E82-910C3ADE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F0CA-DD04-458F-A8DB-50236D39CD0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F38-DE0C-4B65-8E82-910C3ADE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F0CA-DD04-458F-A8DB-50236D39CD0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B8CF38-DE0C-4B65-8E82-910C3ADE3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35F0CA-DD04-458F-A8DB-50236D39CD0F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B8CF38-DE0C-4B65-8E82-910C3ADE39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ybeparhia.ru/data/share/galery_im_8460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hyperlink" Target="http://uglich-starovo.cerkov.ru/files/2013/01/DSC00043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osskom.ru/freeman/ilr/page7459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skatalog.ru/data/items/00000001000000/000000100000/0000010000/70008000/portret_aauhtomskogo_kartina_1972737/index.php?lang=e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oludev_Vkt_Grg_gss.jpg?uselang=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715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методических разработок  по региональной истории России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(10 класс :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 –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века. Тема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I)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715304" cy="5357850"/>
          </a:xfrm>
        </p:spPr>
        <p:txBody>
          <a:bodyPr>
            <a:normAutofit lnSpcReduction="10000"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деревень бывшей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Сигорской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волости 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Угличского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района Ярославской области в первой половине 20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l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Жмыкова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Ирина Николаевна,  учитель русского языка и литературы</a:t>
            </a:r>
          </a:p>
          <a:p>
            <a:pPr algn="l"/>
            <a:endParaRPr lang="ru-RU" sz="1800" dirty="0"/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МОУ Юрьевская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Угличского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МР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Часовня Варвары Великомученицы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256"/>
            <a:ext cx="8501122" cy="2357454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Иван\4008 1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357430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617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rybeparhia.ru/data/share/galery_im_8460_th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214422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86115" y="3071810"/>
            <a:ext cx="242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Крестный ход</a:t>
            </a:r>
          </a:p>
          <a:p>
            <a:r>
              <a:rPr lang="ru-RU" dirty="0" smtClean="0"/>
              <a:t> к часовне</a:t>
            </a:r>
            <a:endParaRPr lang="ru-RU" dirty="0"/>
          </a:p>
        </p:txBody>
      </p:sp>
      <p:pic>
        <p:nvPicPr>
          <p:cNvPr id="12" name="centerImage" descr="Фото SAM_1100.JPG. Россия, Ярославская область, Деревеньки"/>
          <p:cNvPicPr/>
          <p:nvPr/>
        </p:nvPicPr>
        <p:blipFill>
          <a:blip r:embed="rId5"/>
          <a:srcRect l="15412" t="7744" r="42240" b="24109"/>
          <a:stretch>
            <a:fillRect/>
          </a:stretch>
        </p:blipFill>
        <p:spPr bwMode="auto">
          <a:xfrm>
            <a:off x="428596" y="785794"/>
            <a:ext cx="259759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000760" y="492919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входа в часовню</a:t>
            </a:r>
            <a:endParaRPr lang="ru-RU" dirty="0"/>
          </a:p>
        </p:txBody>
      </p:sp>
      <p:pic>
        <p:nvPicPr>
          <p:cNvPr id="15" name="Рисунок 14" descr="D:\Иван\PICT1773.JPG"/>
          <p:cNvPicPr/>
          <p:nvPr/>
        </p:nvPicPr>
        <p:blipFill>
          <a:blip r:embed="rId6" cstate="print"/>
          <a:srcRect r="2562"/>
          <a:stretch>
            <a:fillRect/>
          </a:stretch>
        </p:blipFill>
        <p:spPr bwMode="auto">
          <a:xfrm>
            <a:off x="500034" y="4286256"/>
            <a:ext cx="2898321" cy="223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786182" y="5357826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Спуск к часовне Варвары    Великомученицы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571480"/>
            <a:ext cx="7851648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Церковь Бориса и Глеба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500570"/>
            <a:ext cx="3857652" cy="3571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 descr="fo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5003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o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86190"/>
            <a:ext cx="300039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00043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285992"/>
            <a:ext cx="49292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sz="2000" dirty="0" smtClean="0"/>
              <a:t>Деревня </a:t>
            </a:r>
            <a:r>
              <a:rPr lang="ru-RU" sz="2000" dirty="0" err="1" smtClean="0"/>
              <a:t>Старово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4786322"/>
            <a:ext cx="4071966" cy="50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 descr="Изображение 00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2995" t="53325" r="1352" b="1625"/>
          <a:stretch>
            <a:fillRect/>
          </a:stretch>
        </p:blipFill>
        <p:spPr bwMode="auto">
          <a:xfrm>
            <a:off x="1571604" y="1571612"/>
            <a:ext cx="6143668" cy="40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851648" cy="5715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Деревня </a:t>
            </a:r>
            <a:r>
              <a:rPr lang="ru-RU" sz="2000" dirty="0" err="1" smtClean="0"/>
              <a:t>Каташево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571504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6" descr="Изображение 001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l="2995" t="8160" b="54468"/>
          <a:stretch>
            <a:fillRect/>
          </a:stretch>
        </p:blipFill>
        <p:spPr>
          <a:xfrm>
            <a:off x="1357290" y="1500174"/>
            <a:ext cx="6465336" cy="430934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4286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Макарово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786322"/>
            <a:ext cx="1643074" cy="21431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5" name="Picture 6" descr="Изображение 005"/>
          <p:cNvPicPr>
            <a:picLocks noChangeAspect="1" noChangeArrowheads="1"/>
          </p:cNvPicPr>
          <p:nvPr/>
        </p:nvPicPr>
        <p:blipFill>
          <a:blip r:embed="rId2"/>
          <a:srcRect l="16507" t="1454" r="4018" b="9747"/>
          <a:stretch>
            <a:fillRect/>
          </a:stretch>
        </p:blipFill>
        <p:spPr bwMode="auto">
          <a:xfrm>
            <a:off x="1785918" y="1285860"/>
            <a:ext cx="5429288" cy="43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35719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«Мартынов дом»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714752"/>
            <a:ext cx="3071834" cy="11430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Documents and Settings\Администратор\Мои документы\Ира\Фото Губино\Изображение 003.jpg"/>
          <p:cNvPicPr>
            <a:picLocks noChangeAspect="1" noChangeArrowheads="1"/>
          </p:cNvPicPr>
          <p:nvPr/>
        </p:nvPicPr>
        <p:blipFill>
          <a:blip r:embed="rId2" cstate="print"/>
          <a:srcRect l="37143" t="2077"/>
          <a:stretch>
            <a:fillRect/>
          </a:stretch>
        </p:blipFill>
        <p:spPr bwMode="auto">
          <a:xfrm>
            <a:off x="2143108" y="1500174"/>
            <a:ext cx="5072098" cy="4429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609576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785794"/>
            <a:ext cx="7072362" cy="514353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«</a:t>
            </a:r>
            <a:r>
              <a:rPr lang="ru-RU" dirty="0" err="1" smtClean="0"/>
              <a:t>Макарово</a:t>
            </a:r>
            <a:r>
              <a:rPr lang="ru-RU" dirty="0" smtClean="0"/>
              <a:t> – мой дом  родной,</a:t>
            </a:r>
          </a:p>
          <a:p>
            <a:pPr algn="l"/>
            <a:r>
              <a:rPr lang="ru-RU" dirty="0" smtClean="0"/>
              <a:t>Восхищаюсь я тобой!</a:t>
            </a:r>
          </a:p>
          <a:p>
            <a:pPr algn="l"/>
            <a:r>
              <a:rPr lang="ru-RU" dirty="0" smtClean="0"/>
              <a:t>Ведь всегда здесь так прекрасно:</a:t>
            </a:r>
          </a:p>
          <a:p>
            <a:pPr algn="l"/>
            <a:r>
              <a:rPr lang="ru-RU" dirty="0" smtClean="0"/>
              <a:t>Утром солнце светит ясно,</a:t>
            </a:r>
          </a:p>
          <a:p>
            <a:pPr algn="l"/>
            <a:r>
              <a:rPr lang="ru-RU" dirty="0" smtClean="0"/>
              <a:t>Освещая всё вокруг.</a:t>
            </a:r>
          </a:p>
          <a:p>
            <a:pPr algn="l"/>
            <a:r>
              <a:rPr lang="ru-RU" dirty="0" smtClean="0"/>
              <a:t>Места лучше нету, друг!</a:t>
            </a:r>
          </a:p>
          <a:p>
            <a:pPr algn="l"/>
            <a:r>
              <a:rPr lang="ru-RU" dirty="0" smtClean="0"/>
              <a:t>Деревеньку я люблю,</a:t>
            </a:r>
          </a:p>
          <a:p>
            <a:pPr algn="l"/>
            <a:r>
              <a:rPr lang="ru-RU" dirty="0" smtClean="0"/>
              <a:t>В ней я весело живу,</a:t>
            </a:r>
          </a:p>
          <a:p>
            <a:pPr algn="l"/>
            <a:r>
              <a:rPr lang="ru-RU" dirty="0" smtClean="0"/>
              <a:t>Деревенька для меня</a:t>
            </a:r>
          </a:p>
          <a:p>
            <a:pPr algn="l"/>
            <a:r>
              <a:rPr lang="ru-RU" dirty="0" smtClean="0"/>
              <a:t>Будет РОДИНОЙ всегда!»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35719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143380"/>
            <a:ext cx="3071834" cy="8377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:\деревни2.jpg"/>
          <p:cNvPicPr/>
          <p:nvPr/>
        </p:nvPicPr>
        <p:blipFill>
          <a:blip r:embed="rId2"/>
          <a:srcRect t="49780"/>
          <a:stretch>
            <a:fillRect/>
          </a:stretch>
        </p:blipFill>
        <p:spPr bwMode="auto">
          <a:xfrm>
            <a:off x="1500166" y="1571612"/>
            <a:ext cx="628654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35719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Семёнково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929066"/>
            <a:ext cx="3857652" cy="35719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b="51873"/>
          <a:stretch>
            <a:fillRect/>
          </a:stretch>
        </p:blipFill>
        <p:spPr bwMode="auto">
          <a:xfrm>
            <a:off x="1643042" y="1643050"/>
            <a:ext cx="6000791" cy="414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857256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28670"/>
            <a:ext cx="7854696" cy="4786346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75009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«….Национальная память – это воистину  драгоценный опыт народа,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наше не тронутое до времени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огатство, наш невостребованный жизненный опыт, наша оборона перед ледяными ветрами истории и адским пламенем мирового зла, наше накопленное за тысячелетия творческие возможности, наша почва».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Дмитрий Меркулов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42955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Ярославией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неразрывно связаны имена выдающихся людей нашей Родины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959368" cy="107157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Ф.Ф. Ушаков                                               Г.А.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Спиридов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www.pravoslavie.ru/sas/image/100382/38213.p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28575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пиридов Григорий Андреевич - его биография и жизнеописани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85860"/>
            <a:ext cx="271464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85926"/>
            <a:ext cx="7851648" cy="12144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расспросить своих бабушек и дедушек и узнать информацию о тех населённых пунктах, названия которых  не прозвучали сегодня на уроке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85723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Ярославией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неразрывно связаны имена выдающихся людей нашей Родины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030938" cy="50006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В.И Калашников                                             А.А. Ухтомский                                 К.Д. Ушинский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lightbox-image" descr="http://visituglich.com/upload/galleries/names/Kalashnikov/preview/75_Kalashnik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review-image" descr="http://goskatalog.ru/data/items/00000001000000/000000100000/0000010000/70008000/portret_aauhtomskogo_kartina_1972737/46425_foto1_03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357298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нстантин Дмитриевич Ушинский. Портрет работы И. Н. Крамского, 1872 г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357298"/>
            <a:ext cx="1992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Ярославией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неразрывно связаны имена выдающихся людей нашей Родины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00636"/>
            <a:ext cx="7854696" cy="100013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Ф.И.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В.Г. Жолудёв                            П.И. Батов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радный портрет Маршала Советского Союза Ф.И. Толбухи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oludev Vkt Grg gss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928802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egabook.ru/stream/mediapreview?Key=%d0%91%d0%b0%d1%82%d0%be%d0%b2%20%d0%9f%d0%b0%d0%b2%d0%b5%d0%bb%20%d0%98%d0%b2%d0%b0%d0%bd%d0%be%d0%b2%d0%b8%d1%87%20(%d0%bf%d0%be%d1%80%d1%82%d1%80%d0%b5%d1%82)&amp;Width=10000&amp;Height=1000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000240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4286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Среди полей и лесов затерялись деревни нашего края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85926"/>
            <a:ext cx="7854696" cy="400052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lum bright="20000"/>
          </a:blip>
          <a:srcRect t="49345"/>
          <a:stretch>
            <a:fillRect/>
          </a:stretch>
        </p:blipFill>
        <p:spPr bwMode="auto">
          <a:xfrm>
            <a:off x="4857752" y="1142984"/>
            <a:ext cx="3857652" cy="290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876"/>
            <a:ext cx="3929090" cy="2857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2" descr="I:\макарово\поля макарово.jpg"/>
          <p:cNvPicPr>
            <a:picLocks noChangeAspect="1" noChangeArrowheads="1"/>
          </p:cNvPicPr>
          <p:nvPr/>
        </p:nvPicPr>
        <p:blipFill>
          <a:blip r:embed="rId2"/>
          <a:srcRect b="51364"/>
          <a:stretch>
            <a:fillRect/>
          </a:stretch>
        </p:blipFill>
        <p:spPr bwMode="auto">
          <a:xfrm>
            <a:off x="357158" y="1214422"/>
            <a:ext cx="430843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Территория бывшей </a:t>
            </a:r>
            <a:r>
              <a:rPr lang="ru-RU" sz="2000" dirty="0" err="1" smtClean="0"/>
              <a:t>сигорской</a:t>
            </a:r>
            <a:r>
              <a:rPr lang="ru-RU" sz="2000" dirty="0" smtClean="0"/>
              <a:t> волости </a:t>
            </a:r>
            <a:r>
              <a:rPr lang="ru-RU" sz="2000" dirty="0" err="1" smtClean="0"/>
              <a:t>Угличского</a:t>
            </a:r>
            <a:r>
              <a:rPr lang="ru-RU" sz="2000" dirty="0" smtClean="0"/>
              <a:t> уезда Ярославской губернии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57298"/>
            <a:ext cx="7854696" cy="4071966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7450" y="1484313"/>
            <a:ext cx="6553200" cy="482441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4286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Исчезнувшие деревни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715016"/>
            <a:ext cx="7854696" cy="71438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 Раменье, Липовая Гора, Чурилово, </a:t>
            </a:r>
            <a:r>
              <a:rPr lang="ru-RU" dirty="0" err="1" smtClean="0"/>
              <a:t>Григорово</a:t>
            </a:r>
            <a:r>
              <a:rPr lang="ru-RU" dirty="0" smtClean="0"/>
              <a:t>, </a:t>
            </a:r>
            <a:r>
              <a:rPr lang="ru-RU" dirty="0" err="1" smtClean="0"/>
              <a:t>Сигорь</a:t>
            </a:r>
            <a:endParaRPr lang="ru-RU" dirty="0"/>
          </a:p>
        </p:txBody>
      </p:sp>
      <p:pic>
        <p:nvPicPr>
          <p:cNvPr id="5" name="Picture 4" descr="4008"/>
          <p:cNvPicPr>
            <a:picLocks noChangeAspect="1" noChangeArrowheads="1"/>
          </p:cNvPicPr>
          <p:nvPr/>
        </p:nvPicPr>
        <p:blipFill>
          <a:blip r:embed="rId2" cstate="print"/>
          <a:srcRect l="630" t="53807" r="50539" b="1381"/>
          <a:stretch>
            <a:fillRect/>
          </a:stretch>
        </p:blipFill>
        <p:spPr bwMode="auto">
          <a:xfrm>
            <a:off x="5572132" y="3286124"/>
            <a:ext cx="3286148" cy="21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4008 002"/>
          <p:cNvPicPr>
            <a:picLocks noChangeAspect="1" noChangeArrowheads="1"/>
          </p:cNvPicPr>
          <p:nvPr/>
        </p:nvPicPr>
        <p:blipFill>
          <a:blip r:embed="rId3" cstate="print"/>
          <a:srcRect l="50923" t="54384"/>
          <a:stretch>
            <a:fillRect/>
          </a:stretch>
        </p:blipFill>
        <p:spPr>
          <a:xfrm>
            <a:off x="857224" y="1000108"/>
            <a:ext cx="3312552" cy="2286016"/>
          </a:xfrm>
          <a:prstGeom prst="rect">
            <a:avLst/>
          </a:prstGeom>
          <a:noFill/>
          <a:ln/>
        </p:spPr>
      </p:pic>
      <p:pic>
        <p:nvPicPr>
          <p:cNvPr id="11" name="Рисунок 10" descr="F:\деревни.jpg"/>
          <p:cNvPicPr/>
          <p:nvPr/>
        </p:nvPicPr>
        <p:blipFill>
          <a:blip r:embed="rId4"/>
          <a:srcRect t="893" r="3937" b="54613"/>
          <a:stretch>
            <a:fillRect/>
          </a:stretch>
        </p:blipFill>
        <p:spPr bwMode="auto">
          <a:xfrm>
            <a:off x="5357818" y="1071546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деревни1.jpg"/>
          <p:cNvPicPr/>
          <p:nvPr/>
        </p:nvPicPr>
        <p:blipFill>
          <a:blip r:embed="rId5"/>
          <a:srcRect t="49927" r="4933" b="4846"/>
          <a:stretch>
            <a:fillRect/>
          </a:stretch>
        </p:blipFill>
        <p:spPr bwMode="auto">
          <a:xfrm>
            <a:off x="428596" y="3357562"/>
            <a:ext cx="35004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деревни1.jpg"/>
          <p:cNvPicPr/>
          <p:nvPr/>
        </p:nvPicPr>
        <p:blipFill>
          <a:blip r:embed="rId5"/>
          <a:srcRect r="4843" b="54183"/>
          <a:stretch>
            <a:fillRect/>
          </a:stretch>
        </p:blipFill>
        <p:spPr bwMode="auto">
          <a:xfrm>
            <a:off x="3143240" y="2928934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4286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Исчезающие деревни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7854696" cy="1357322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 err="1" smtClean="0"/>
              <a:t>Васильцово</a:t>
            </a:r>
            <a:r>
              <a:rPr lang="ru-RU" dirty="0" smtClean="0"/>
              <a:t>, </a:t>
            </a:r>
            <a:r>
              <a:rPr lang="ru-RU" dirty="0" err="1" smtClean="0"/>
              <a:t>Высокуша</a:t>
            </a:r>
            <a:r>
              <a:rPr lang="ru-RU" dirty="0" smtClean="0"/>
              <a:t>, </a:t>
            </a:r>
            <a:r>
              <a:rPr lang="ru-RU" dirty="0" err="1" smtClean="0"/>
              <a:t>Гнездилово</a:t>
            </a:r>
            <a:r>
              <a:rPr lang="ru-RU" dirty="0" smtClean="0"/>
              <a:t>, Деревеньки, </a:t>
            </a:r>
            <a:r>
              <a:rPr lang="ru-RU" dirty="0" err="1" smtClean="0"/>
              <a:t>Кармолиха</a:t>
            </a:r>
            <a:r>
              <a:rPr lang="ru-RU" dirty="0" smtClean="0"/>
              <a:t>, </a:t>
            </a:r>
            <a:r>
              <a:rPr lang="ru-RU" dirty="0" err="1" smtClean="0"/>
              <a:t>Коровайцево</a:t>
            </a:r>
            <a:r>
              <a:rPr lang="ru-RU" dirty="0" smtClean="0"/>
              <a:t>, </a:t>
            </a:r>
            <a:r>
              <a:rPr lang="ru-RU" dirty="0" err="1" smtClean="0"/>
              <a:t>Кривцово</a:t>
            </a:r>
            <a:r>
              <a:rPr lang="ru-RU" dirty="0" smtClean="0"/>
              <a:t>, </a:t>
            </a:r>
            <a:r>
              <a:rPr lang="ru-RU" dirty="0" err="1" smtClean="0"/>
              <a:t>Овинцево</a:t>
            </a:r>
            <a:r>
              <a:rPr lang="ru-RU" dirty="0" smtClean="0"/>
              <a:t>, </a:t>
            </a:r>
            <a:r>
              <a:rPr lang="ru-RU" dirty="0" err="1" smtClean="0"/>
              <a:t>Полеткино</a:t>
            </a:r>
            <a:r>
              <a:rPr lang="ru-RU" dirty="0" smtClean="0"/>
              <a:t>, </a:t>
            </a:r>
            <a:r>
              <a:rPr lang="ru-RU" dirty="0" err="1" smtClean="0"/>
              <a:t>Станиславка</a:t>
            </a:r>
            <a:r>
              <a:rPr lang="ru-RU" dirty="0" smtClean="0"/>
              <a:t>, Станки, </a:t>
            </a:r>
            <a:r>
              <a:rPr lang="ru-RU" dirty="0" err="1" smtClean="0"/>
              <a:t>Чаданово</a:t>
            </a:r>
            <a:endParaRPr lang="ru-RU" dirty="0"/>
          </a:p>
        </p:txBody>
      </p:sp>
      <p:pic>
        <p:nvPicPr>
          <p:cNvPr id="4" name="Picture 5" descr="4008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 t="8003" r="53516" b="61642"/>
          <a:stretch>
            <a:fillRect/>
          </a:stretch>
        </p:blipFill>
        <p:spPr bwMode="auto">
          <a:xfrm>
            <a:off x="6000760" y="785794"/>
            <a:ext cx="28082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o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3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C:\Documents and Settings\Администратор\Мои документы\Ира\4008 001.jpg"/>
          <p:cNvPicPr>
            <a:picLocks/>
          </p:cNvPicPr>
          <p:nvPr/>
        </p:nvPicPr>
        <p:blipFill>
          <a:blip r:embed="rId4"/>
          <a:srcRect l="14489" t="58328" r="62800" b="17168"/>
          <a:stretch>
            <a:fillRect/>
          </a:stretch>
        </p:blipFill>
        <p:spPr bwMode="auto">
          <a:xfrm rot="5400000">
            <a:off x="2500298" y="2214554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Изображение 006"/>
          <p:cNvPicPr/>
          <p:nvPr/>
        </p:nvPicPr>
        <p:blipFill>
          <a:blip r:embed="rId5"/>
          <a:srcRect l="61041" t="73313" r="9050" b="10819"/>
          <a:stretch>
            <a:fillRect/>
          </a:stretch>
        </p:blipFill>
        <p:spPr bwMode="auto">
          <a:xfrm>
            <a:off x="5000628" y="2500306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Деревня Деревеньки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3857628"/>
            <a:ext cx="1214446" cy="4286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centerImage" descr="Фото SAM_1107.JPG. Россия, Ярославская область, Деревеньки"/>
          <p:cNvPicPr/>
          <p:nvPr/>
        </p:nvPicPr>
        <p:blipFill>
          <a:blip r:embed="rId2"/>
          <a:srcRect r="34179" b="5056"/>
          <a:stretch>
            <a:fillRect/>
          </a:stretch>
        </p:blipFill>
        <p:spPr bwMode="auto">
          <a:xfrm>
            <a:off x="2357422" y="785794"/>
            <a:ext cx="500066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1053</TotalTime>
  <Words>319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Конкурс методических разработок  по региональной истории России (10 класс :XX – начало XXI века. Тема  I)</vt:lpstr>
      <vt:lpstr> С Ярославией неразрывно связаны имена выдающихся людей нашей Родины</vt:lpstr>
      <vt:lpstr>С Ярославией неразрывно связаны имена выдающихся людей нашей Родины</vt:lpstr>
      <vt:lpstr>С Ярославией неразрывно связаны имена выдающихся людей нашей Родины</vt:lpstr>
      <vt:lpstr>Среди полей и лесов затерялись деревни нашего края</vt:lpstr>
      <vt:lpstr>Территория бывшей сигорской волости Угличского уезда Ярославской губернии</vt:lpstr>
      <vt:lpstr>Исчезнувшие деревни</vt:lpstr>
      <vt:lpstr>Исчезающие деревни</vt:lpstr>
      <vt:lpstr>   Деревня Деревеньки</vt:lpstr>
      <vt:lpstr>   Часовня Варвары Великомученицы</vt:lpstr>
      <vt:lpstr>    Церковь Бориса и Глеба</vt:lpstr>
      <vt:lpstr>  Деревня Старово </vt:lpstr>
      <vt:lpstr>Деревня Каташево</vt:lpstr>
      <vt:lpstr>Деревня Макарово</vt:lpstr>
      <vt:lpstr>«Мартынов дом»</vt:lpstr>
      <vt:lpstr>   </vt:lpstr>
      <vt:lpstr>Речка Роботка</vt:lpstr>
      <vt:lpstr>Деревня Семёнково</vt:lpstr>
      <vt:lpstr>  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методических разработок  по региональной истории России (10 класс :XX – начало XXI века. Тема  I)</dc:title>
  <dc:creator>User</dc:creator>
  <cp:lastModifiedBy>Учитель</cp:lastModifiedBy>
  <cp:revision>102</cp:revision>
  <dcterms:created xsi:type="dcterms:W3CDTF">2016-02-23T08:57:12Z</dcterms:created>
  <dcterms:modified xsi:type="dcterms:W3CDTF">2016-02-25T05:20:33Z</dcterms:modified>
</cp:coreProperties>
</file>